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525" y="2433637"/>
            <a:ext cx="9124950" cy="1990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10166986" cy="584487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492896"/>
            <a:ext cx="62646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222101"/>
            <a:ext cx="62646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113352"/>
            <a:ext cx="62646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912004"/>
            <a:ext cx="9865096" cy="17967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121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2696"/>
            <a:ext cx="9433048" cy="59250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1" y="386104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40956" y="4694425"/>
            <a:ext cx="306295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40956" y="5354182"/>
            <a:ext cx="306295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40956" y="6037088"/>
            <a:ext cx="306295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11206" y="3861048"/>
            <a:ext cx="55314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23589" y="4694425"/>
            <a:ext cx="306295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23589" y="5354182"/>
            <a:ext cx="306295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23589" y="6037088"/>
            <a:ext cx="306295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675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585176" cy="54287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5085184"/>
            <a:ext cx="352839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6011159"/>
            <a:ext cx="352839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32315" y="5085184"/>
            <a:ext cx="352839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32315" y="6011159"/>
            <a:ext cx="352839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2019300"/>
            <a:ext cx="1018222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4593" y="2924944"/>
            <a:ext cx="352839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4593" y="3885643"/>
            <a:ext cx="352839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49808" y="2924944"/>
            <a:ext cx="352839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49808" y="3885643"/>
            <a:ext cx="352839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97849"/>
            <a:ext cx="10347895" cy="604351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63752" y="3212976"/>
            <a:ext cx="7920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41948" y="4902880"/>
            <a:ext cx="89381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32662" y="5828855"/>
            <a:ext cx="385137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46920" y="3178253"/>
            <a:ext cx="89381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59841" y="4949179"/>
            <a:ext cx="893812" cy="6400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28752" y="6002476"/>
            <a:ext cx="4067848" cy="6400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14450"/>
            <a:ext cx="1155382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4756585"/>
            <a:ext cx="1599989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4489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3350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52959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9878" y="2420888"/>
            <a:ext cx="485009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9878" y="3427885"/>
            <a:ext cx="485009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9878" y="4342285"/>
            <a:ext cx="485009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9878" y="5372432"/>
            <a:ext cx="600222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192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380806" cy="57606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501008"/>
            <a:ext cx="59766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4253363"/>
            <a:ext cx="59766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5052016"/>
            <a:ext cx="59766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5792796"/>
            <a:ext cx="64087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594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332656"/>
            <a:ext cx="8928992" cy="64583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4149080"/>
            <a:ext cx="53285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4866710"/>
            <a:ext cx="53285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600" y="5491743"/>
            <a:ext cx="53285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95600" y="6139925"/>
            <a:ext cx="53285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67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2026-02-24T09:32:16Z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